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25" r:id="rId6"/>
    <p:sldId id="1530" r:id="rId7"/>
    <p:sldId id="1531" r:id="rId8"/>
    <p:sldId id="1528" r:id="rId9"/>
    <p:sldId id="1529" r:id="rId10"/>
  </p:sldIdLst>
  <p:sldSz cx="9151938" cy="5148263"/>
  <p:notesSz cx="6797675" cy="9926638"/>
  <p:embeddedFontLs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7495"/>
            <a:ext cx="40603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</a:rPr>
              <a:t>Для </a:t>
            </a:r>
            <a:r>
              <a:rPr lang="ru-RU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Дивизиональные </a:t>
            </a:r>
            <a:r>
              <a:rPr lang="ru-RU" dirty="0">
                <a:solidFill>
                  <a:srgbClr val="002060"/>
                </a:solidFill>
              </a:rPr>
              <a:t>номинации: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уровню должностей: участвуют работники, относящиеся к категориям рабочих, специалистов, служащих и руководителей.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видам профессий: участвуют работники, имеющие профессиональную квалификацию в сфере инженерно-технических, научных и прочих областей знаний в соответствии со специализацией дивизионов Программы признания;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КК организации / дивизиона или ее председателем (между заседаниями КК), а также Оргкомитетом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914845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 реализованный комплекс мероприятий 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 выходят за рамки текущего функционала, подразделения, организации или дивизиона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Производственные достижения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Инновации и улучшения в области морской логистики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295789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дивизиональных, отраслевых, общественно значимых и иных проектах (за исключением проектов, указанных в критериях 1-3)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911841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307534"/>
            <a:ext cx="4006907" cy="323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Отсутствие у работника действующего дисциплинарного взыскания;
отсутствие нарушений требований ОТ и ТБ, приведших к травматизму.</a:t>
            </a:r>
            <a:endParaRPr lang="en-US" sz="751" noProof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Судовой специалист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Судовой специалист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ПРОИЗВОДСТВЕННЫЕ ДОСТИЖЕНИЯ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433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ИННОВАЦИИ И УЛУЧШЕНИЯ В ОБЛАСТИ МОРСКОЙ ЛОГИСТИКИ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56607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ДИВИЗИОНАЛЬНЫХ, ОТРАСЛЕВЫХ, ОБЩЕСТВЕННО ЗНАЧИМЫХ И ИНЫХ ПРОЕКТАХ (ЗА ИСКЛЮЧЕНИЕМ ПРОЕКТОВ, УКАЗАННЫХ В КРИТЕРИЯХ 1-3)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97487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414142"/>
              </p:ext>
            </p:extLst>
          </p:nvPr>
        </p:nvGraphicFramePr>
        <p:xfrm>
          <a:off x="450706" y="485899"/>
          <a:ext cx="7807427" cy="38717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Производственные достижения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значимых проектах, связанных с планированием и осуществлением морских перевозок, оптимизацией маршрутов, улучшением рабочих процессов, внедрением новых методов работы и обеспечением безопасности грузов.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Эффективность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Качественные и количественные результаты работы, включая сокращение сроков доставки, снижение затрат на перевозки, а также улучшение уровня обслуживания клиентов.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Инновации и улучшения в области морской логистики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проектах по внедрению/использованию новых технологий, программного обеспечения для повышения эффективности морских перевозок, а также участие в разработке новых бизнес-процессов.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дивизиональных, отраслевых, общественно значимых и иных проектах (за исключением проектов, указанных в критериях 1-3)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проектах, направленных на развитие инфраструктуры, повышение безопасности морского транспорта, экологического обеспечения перевозок, развитие наставничества и волонтерского движения.
Указать цель, результаты, стадию реализации и текущую роль. В случае наличия проекта указать наименование. 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53726</TotalTime>
  <Words>2252</Words>
  <Application>Microsoft Office PowerPoint</Application>
  <PresentationFormat>Произвольный</PresentationFormat>
  <Paragraphs>199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Rosatom</vt:lpstr>
      <vt:lpstr>Arial</vt:lpstr>
      <vt:lpstr>Calibri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3413</cp:revision>
  <cp:lastPrinted>2025-02-03T14:56:44Z</cp:lastPrinted>
  <dcterms:created xsi:type="dcterms:W3CDTF">2019-09-24T12:37:05Z</dcterms:created>
  <dcterms:modified xsi:type="dcterms:W3CDTF">2026-02-11T07:44:46Z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